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viewProps" Target="view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13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D4BCC-C1DB-4136-A2F3-BD27B521B78A}" type="datetimeFigureOut">
              <a:rPr lang="ru-RU" smtClean="0"/>
              <a:t>24.08.2022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48F75-5D7C-4589-B6F6-3729CF49B6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515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D4BCC-C1DB-4136-A2F3-BD27B521B78A}" type="datetimeFigureOut">
              <a:rPr lang="ru-RU" smtClean="0"/>
              <a:t>24.08.2022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48F75-5D7C-4589-B6F6-3729CF49B6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632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D4BCC-C1DB-4136-A2F3-BD27B521B78A}" type="datetimeFigureOut">
              <a:rPr lang="ru-RU" smtClean="0"/>
              <a:t>24.08.2022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48F75-5D7C-4589-B6F6-3729CF49B6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822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D4BCC-C1DB-4136-A2F3-BD27B521B78A}" type="datetimeFigureOut">
              <a:rPr lang="ru-RU" smtClean="0"/>
              <a:t>24.08.2022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48F75-5D7C-4589-B6F6-3729CF49B6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724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D4BCC-C1DB-4136-A2F3-BD27B521B78A}" type="datetimeFigureOut">
              <a:rPr lang="ru-RU" smtClean="0"/>
              <a:t>24.08.2022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48F75-5D7C-4589-B6F6-3729CF49B6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2214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D4BCC-C1DB-4136-A2F3-BD27B521B78A}" type="datetimeFigureOut">
              <a:rPr lang="ru-RU" smtClean="0"/>
              <a:t>24.08.2022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48F75-5D7C-4589-B6F6-3729CF49B6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7918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D4BCC-C1DB-4136-A2F3-BD27B521B78A}" type="datetimeFigureOut">
              <a:rPr lang="ru-RU" smtClean="0"/>
              <a:t>24.08.2022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48F75-5D7C-4589-B6F6-3729CF49B6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7928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D4BCC-C1DB-4136-A2F3-BD27B521B78A}" type="datetimeFigureOut">
              <a:rPr lang="ru-RU" smtClean="0"/>
              <a:t>24.08.2022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48F75-5D7C-4589-B6F6-3729CF49B6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4231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D4BCC-C1DB-4136-A2F3-BD27B521B78A}" type="datetimeFigureOut">
              <a:rPr lang="ru-RU" smtClean="0"/>
              <a:t>24.08.2022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48F75-5D7C-4589-B6F6-3729CF49B6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2303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D4BCC-C1DB-4136-A2F3-BD27B521B78A}" type="datetimeFigureOut">
              <a:rPr lang="ru-RU" smtClean="0"/>
              <a:t>24.08.2022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48F75-5D7C-4589-B6F6-3729CF49B6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954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D4BCC-C1DB-4136-A2F3-BD27B521B78A}" type="datetimeFigureOut">
              <a:rPr lang="ru-RU" smtClean="0"/>
              <a:t>24.08.2022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48F75-5D7C-4589-B6F6-3729CF49B6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0747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D4BCC-C1DB-4136-A2F3-BD27B521B78A}" type="datetimeFigureOut">
              <a:rPr lang="ru-RU" smtClean="0"/>
              <a:t>24.08.2022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648F75-5D7C-4589-B6F6-3729CF49B6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425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91069"/>
            <a:ext cx="9144000" cy="3084394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+mn-lt"/>
              </a:rPr>
              <a:t>Методические рекомендации  организации школы</a:t>
            </a:r>
            <a:endParaRPr lang="ru-RU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203510"/>
            <a:ext cx="9144000" cy="1569492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Отделение организации медицинской профилактики 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ГБУЗ РТ «Республиканский центр общественного здоровья и медицинской профилактики»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profilaktika2022@mail.ru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757312" cy="1944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428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65" y="177421"/>
            <a:ext cx="11859904" cy="6496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028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429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119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64" y="122830"/>
            <a:ext cx="11818961" cy="6735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26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73" y="109182"/>
            <a:ext cx="11887200" cy="6748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3529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82" y="85725"/>
            <a:ext cx="12082818" cy="668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164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82" y="0"/>
            <a:ext cx="119008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5923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73" y="142875"/>
            <a:ext cx="11859905" cy="657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854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422" y="177421"/>
            <a:ext cx="11900847" cy="648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5875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73" y="140032"/>
            <a:ext cx="11832610" cy="671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385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5069" t="5237" r="3226" b="553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2311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9382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74" y="95534"/>
            <a:ext cx="11859904" cy="6632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458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6829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69" y="147637"/>
            <a:ext cx="11846256" cy="656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6607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0" y="122830"/>
            <a:ext cx="12041874" cy="660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2323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16" y="190500"/>
            <a:ext cx="11778018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7981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34" y="122830"/>
            <a:ext cx="11996382" cy="663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0361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64" y="190500"/>
            <a:ext cx="11832609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0896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534"/>
            <a:ext cx="12050973" cy="676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9434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74" y="177421"/>
            <a:ext cx="11791666" cy="6523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2216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34" y="177420"/>
            <a:ext cx="11982735" cy="6680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2264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82" y="150125"/>
            <a:ext cx="11791666" cy="670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6933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955" y="150125"/>
            <a:ext cx="11682484" cy="6469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6354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34" y="95533"/>
            <a:ext cx="11928144" cy="6564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6249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78" y="152400"/>
            <a:ext cx="11955438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031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78" y="150125"/>
            <a:ext cx="11914495" cy="6564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9313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25" y="163773"/>
            <a:ext cx="11873553" cy="659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8272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25" y="232013"/>
            <a:ext cx="11887199" cy="648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7762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34" y="122830"/>
            <a:ext cx="11900848" cy="6735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2008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73" y="150124"/>
            <a:ext cx="11873552" cy="649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1009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16" y="259307"/>
            <a:ext cx="11873553" cy="633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6191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68" y="204716"/>
            <a:ext cx="11832609" cy="650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0648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422" y="163773"/>
            <a:ext cx="11818960" cy="645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842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34" y="150126"/>
            <a:ext cx="11969087" cy="660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3075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15" y="204716"/>
            <a:ext cx="11805315" cy="6537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4709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421" y="218364"/>
            <a:ext cx="11873552" cy="6523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1708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78" y="177421"/>
            <a:ext cx="11914495" cy="6523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5556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69" y="122830"/>
            <a:ext cx="11764370" cy="6632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579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25" y="136478"/>
            <a:ext cx="11859905" cy="6578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4953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422" y="233362"/>
            <a:ext cx="11818960" cy="6624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950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74" y="136478"/>
            <a:ext cx="11914496" cy="661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6697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25" y="204716"/>
            <a:ext cx="11887199" cy="649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7131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24" y="150125"/>
            <a:ext cx="12041875" cy="6537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1458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31" y="95534"/>
            <a:ext cx="11914494" cy="664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6030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34" y="136478"/>
            <a:ext cx="11982735" cy="6591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1254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78" y="177422"/>
            <a:ext cx="11955438" cy="6680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3909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34" y="0"/>
            <a:ext cx="12096465" cy="664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26412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78" y="122830"/>
            <a:ext cx="11914495" cy="6523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3700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73" y="142875"/>
            <a:ext cx="11928143" cy="657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3891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82" y="109182"/>
            <a:ext cx="11982734" cy="6748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34146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34" y="190500"/>
            <a:ext cx="11941792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31584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73" y="128587"/>
            <a:ext cx="11859905" cy="660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72607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34" y="150126"/>
            <a:ext cx="11996382" cy="670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36590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887"/>
            <a:ext cx="12191999" cy="670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3784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82" y="1"/>
            <a:ext cx="120828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59831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73" y="136479"/>
            <a:ext cx="11873552" cy="661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53898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35" y="95534"/>
            <a:ext cx="11982734" cy="676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39267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29" y="136478"/>
            <a:ext cx="11941792" cy="6496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49543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33" y="232012"/>
            <a:ext cx="11996383" cy="6496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28519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34" y="109183"/>
            <a:ext cx="12096466" cy="657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9704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16" y="163773"/>
            <a:ext cx="11805313" cy="6550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57288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73" y="150125"/>
            <a:ext cx="11914496" cy="6537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94937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25" y="163773"/>
            <a:ext cx="11941791" cy="6496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44697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34" y="136478"/>
            <a:ext cx="11928144" cy="660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11687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78" y="109182"/>
            <a:ext cx="11832609" cy="664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29970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30" y="109181"/>
            <a:ext cx="11914495" cy="6591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82280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30" y="163773"/>
            <a:ext cx="11914495" cy="656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85625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25" y="161925"/>
            <a:ext cx="11887199" cy="653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20117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73" y="163774"/>
            <a:ext cx="11887200" cy="6550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66450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74" y="104775"/>
            <a:ext cx="11887200" cy="664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1784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82" y="150125"/>
            <a:ext cx="11914496" cy="642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34035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34" y="300251"/>
            <a:ext cx="11969087" cy="637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80679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30" y="95534"/>
            <a:ext cx="11955439" cy="676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8600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69" y="122830"/>
            <a:ext cx="11873552" cy="6537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64610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69" y="191069"/>
            <a:ext cx="11614244" cy="648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64273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81" y="136478"/>
            <a:ext cx="11928143" cy="656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56759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660" y="218364"/>
            <a:ext cx="11778018" cy="650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33152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16" y="177421"/>
            <a:ext cx="11764371" cy="6537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72327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307" y="76200"/>
            <a:ext cx="11655189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60377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421" y="176212"/>
            <a:ext cx="11887200" cy="650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91903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82" y="95534"/>
            <a:ext cx="11900847" cy="6646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62725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011" y="109182"/>
            <a:ext cx="11600597" cy="661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51330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30" y="163774"/>
            <a:ext cx="11900848" cy="6694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49533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7637"/>
            <a:ext cx="12078269" cy="656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8811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30" y="109537"/>
            <a:ext cx="11941791" cy="663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91893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82" y="95535"/>
            <a:ext cx="11955439" cy="664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13669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78" y="136478"/>
            <a:ext cx="11914495" cy="6721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14168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660" y="285750"/>
            <a:ext cx="11791666" cy="657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70624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73" y="195262"/>
            <a:ext cx="11737075" cy="646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84835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30" y="150125"/>
            <a:ext cx="11914495" cy="6578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02717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73" y="163773"/>
            <a:ext cx="11818961" cy="6428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7454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69" y="95250"/>
            <a:ext cx="11873552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20989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433" y="136479"/>
            <a:ext cx="11477767" cy="656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49121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72" y="100012"/>
            <a:ext cx="12028227" cy="665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63784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78" y="150125"/>
            <a:ext cx="11873552" cy="660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59959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73" y="177421"/>
            <a:ext cx="11914496" cy="6523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35450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251" y="228600"/>
            <a:ext cx="11709779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41098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73" y="195262"/>
            <a:ext cx="11764370" cy="6519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81498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012" y="177421"/>
            <a:ext cx="11750722" cy="643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65640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25" y="163773"/>
            <a:ext cx="11778018" cy="6578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24427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34" y="95534"/>
            <a:ext cx="11928144" cy="6550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97438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764" y="138112"/>
            <a:ext cx="9758149" cy="658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73763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194" y="136478"/>
            <a:ext cx="11559654" cy="6537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16552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012" y="204717"/>
            <a:ext cx="11764370" cy="648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99993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137" y="122830"/>
            <a:ext cx="11395881" cy="6463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07604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842" y="233362"/>
            <a:ext cx="11668836" cy="650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47877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82" y="150126"/>
            <a:ext cx="11982734" cy="6455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033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64" y="163774"/>
            <a:ext cx="11723427" cy="6455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60232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660" y="204716"/>
            <a:ext cx="11778017" cy="6550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61363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661" y="161925"/>
            <a:ext cx="11791664" cy="653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28345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012" y="95533"/>
            <a:ext cx="11750722" cy="660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02760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306" y="204716"/>
            <a:ext cx="11723427" cy="6387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54378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65" y="177420"/>
            <a:ext cx="11818960" cy="6680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68999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603" y="247650"/>
            <a:ext cx="11641539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5377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24" y="163773"/>
            <a:ext cx="11846258" cy="6550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2320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30" y="122830"/>
            <a:ext cx="11969086" cy="656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89359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68" y="136478"/>
            <a:ext cx="12000931" cy="660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06962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013" y="163773"/>
            <a:ext cx="11832608" cy="6591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33322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69" y="191070"/>
            <a:ext cx="11737073" cy="6523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85748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82" y="95534"/>
            <a:ext cx="11668836" cy="6523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26204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307" y="204716"/>
            <a:ext cx="11696131" cy="6373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78976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73" y="152400"/>
            <a:ext cx="11818961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65625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308" y="136478"/>
            <a:ext cx="11409528" cy="6441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92594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17" y="280987"/>
            <a:ext cx="11737074" cy="629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14459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603" y="214312"/>
            <a:ext cx="11668836" cy="64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199782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307" y="204716"/>
            <a:ext cx="11791665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322967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955" y="333375"/>
            <a:ext cx="11764369" cy="619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2190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65" y="218364"/>
            <a:ext cx="11764370" cy="634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21185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20</Words>
  <Application>Microsoft Office PowerPoint</Application>
  <PresentationFormat>Широкоэкранный</PresentationFormat>
  <Paragraphs>4</Paragraphs>
  <Slides>130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130</vt:i4>
      </vt:variant>
    </vt:vector>
  </HeadingPairs>
  <TitlesOfParts>
    <vt:vector size="134" baseType="lpstr">
      <vt:lpstr>Arial</vt:lpstr>
      <vt:lpstr>Calibri</vt:lpstr>
      <vt:lpstr>Calibri Light</vt:lpstr>
      <vt:lpstr>Тема Office</vt:lpstr>
      <vt:lpstr>Методические рекомендации  организации школы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Методические рекомендации  организации школы</dc:title>
  <dc:creator>Admin</dc:creator>
  <cp:lastModifiedBy>Admin</cp:lastModifiedBy>
  <cp:revision>18</cp:revision>
  <dcterms:created xsi:type="dcterms:W3CDTF">2022-08-12T07:35:13Z</dcterms:created>
  <dcterms:modified xsi:type="dcterms:W3CDTF">2022-08-24T07:52:02Z</dcterms:modified>
</cp:coreProperties>
</file>